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856D1-D9B6-4775-B029-C43DB7180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48A96C-E65A-4ED1-8D6A-EB4CFBBEF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E14E9-93F5-4401-AF61-5EE2593A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018C5-B147-4CF4-8C5B-43C81A56E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B47EC-877B-46CF-8C8A-4799FC2A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9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6B8E3-3039-431D-9E14-EEF3B1A2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F069FE-3F3D-48B5-960E-5E481052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1D5C4-E715-44E6-926F-5144E44B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DFC0E-382C-4C6A-973C-FD75BA06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CBED4-E052-4F17-A78E-EB69CB23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92AB0-0ED7-469E-A2DD-87C4EC64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CD829-D4DE-4302-AB58-F5E9A9E67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93A00-EB57-405A-BCFF-05522BD1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D228C-FCFF-4675-9AC9-ED969A8D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0A54F-6793-4C43-9E53-07F9CED2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5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69E69-EC81-4BEB-8E3A-515936FF8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64E2B-E6DF-487E-90EB-3BA598A5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75432-DD7E-4F86-A12C-CBF10DEC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ADDB5-A5A2-499C-B8AB-9DAC15A0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299B4-8441-4B9A-91EF-EA302BBA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C3EE-1C8C-471F-806D-07FDA162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F082C-294C-41C1-A1DB-E627491C7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DFBDC-3A8E-497F-B1AF-8F87E6B3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9AB61-EF29-46F7-82C0-059083F3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EA965-D8D6-45E1-BEF1-E4F7438E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1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EA2D-6B63-4D03-B046-3CB611990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CE13D-96D5-4F13-91DC-ACD2E16C7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7B223-94B0-4E6A-87D4-9E5683BA7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44070-A7AB-4892-8CB0-E0BA5CB6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4FD61-3331-4E5C-BF23-3A661853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33994-1BEE-47A0-9435-27DE17821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6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38A8-447C-490D-8E75-B698581E3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437C1-C1AC-46C4-87D9-9607E2AF3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CA59A-AA29-470D-AE3E-A4593C317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690B6-FE25-41D0-8A3B-C67373A8B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3EEEE4-FE65-4807-88A6-43123F077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2EBECD-40A7-4DE1-A981-AC9039FF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C34980-8C4A-4950-80B5-B80F5E09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4C7A2-26AC-444C-85F5-7FA45D96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6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AD946-E730-4C90-B092-49D696416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003729-66E5-46DE-8653-70CB4601E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9206C6-A854-412F-9CBD-FD7DD444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82DB2-671D-48AA-8233-E16EE491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6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A3EFC-BCB1-4EC8-AFD4-F3800DA6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72F06-E139-4FB5-88AB-329F41AC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4EFF4-FEC8-4B18-935D-1E42DA6C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97CB4-D464-46CD-A170-7E3E0B836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FBC00-DE88-4604-B1DD-49EBBA3F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85F2B-1B7C-484F-A66D-94B92D9EB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410E9-5184-484A-8FB0-FA9E7EAF5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84F80-D142-4641-B83C-445AA625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5D58B-4646-4A13-80C7-6D442EE17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381EE-2C46-45FD-921A-56C8A24F8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DCC577-EC54-4454-9E9B-071730F42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9745F-A8AE-4FEB-B12E-39D7895CD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A988C-EB4E-4843-9497-4862151B2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7412C-8E0F-4FC3-BC82-4DB52DF6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CC9FF-3777-481F-B493-06529167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997977-A152-4528-B8C0-DA740FC5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753BB-DC78-4086-B71B-8554308D6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092D1-8AA6-4458-8DAB-DBA6A8B7B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985C-8017-4C1B-B73F-9DA67C1ACE12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0B172-95C7-46A6-81E8-6316984CA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C8F5-2C9D-4E21-91A4-785007C1A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6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mericannewsbroadcasting.blogspot.com/2012/06/flag-day-facts-about-us-flag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B982469-03AD-4405-8365-D41D7C575E54}"/>
              </a:ext>
            </a:extLst>
          </p:cNvPr>
          <p:cNvSpPr txBox="1"/>
          <p:nvPr/>
        </p:nvSpPr>
        <p:spPr>
          <a:xfrm>
            <a:off x="2027853" y="820401"/>
            <a:ext cx="8136294" cy="5217197"/>
          </a:xfrm>
          <a:prstGeom prst="rect">
            <a:avLst/>
          </a:prstGeom>
          <a:solidFill>
            <a:schemeClr val="bg2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i="1" dirty="0">
                <a:latin typeface="Biondi" panose="02000505030000020004" pitchFamily="2" charset="0"/>
              </a:rPr>
              <a:t>HOMETOWN HEROES</a:t>
            </a:r>
          </a:p>
          <a:p>
            <a:pPr algn="ctr">
              <a:lnSpc>
                <a:spcPct val="150000"/>
              </a:lnSpc>
            </a:pPr>
            <a:r>
              <a:rPr lang="en-US" sz="3200" b="1" i="1" dirty="0">
                <a:latin typeface="Bahnschrift" panose="020B0502040204020203" pitchFamily="34" charset="0"/>
              </a:rPr>
              <a:t>Council Member Al Ferraro 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Bahnschrift" panose="020B0502040204020203" pitchFamily="34" charset="0"/>
              </a:rPr>
              <a:t>Interviews </a:t>
            </a:r>
            <a:r>
              <a:rPr lang="en-US" sz="2400" b="1" dirty="0">
                <a:latin typeface="Bahnschrift" panose="020B0502040204020203" pitchFamily="34" charset="0"/>
              </a:rPr>
              <a:t>Lloyd Pearson Jr </a:t>
            </a:r>
            <a:r>
              <a:rPr lang="en-US" b="1" dirty="0">
                <a:latin typeface="Bahnschrift" panose="020B0502040204020203" pitchFamily="34" charset="0"/>
              </a:rPr>
              <a:t>(age 100) </a:t>
            </a:r>
            <a:r>
              <a:rPr lang="en-US" sz="2400" b="1" dirty="0">
                <a:latin typeface="Bahnschrift" panose="020B0502040204020203" pitchFamily="34" charset="0"/>
              </a:rPr>
              <a:t>&amp; </a:t>
            </a:r>
            <a:r>
              <a:rPr lang="en-US" sz="2400" b="1" dirty="0" err="1">
                <a:latin typeface="Bahnschrift" panose="020B0502040204020203" pitchFamily="34" charset="0"/>
              </a:rPr>
              <a:t>Sollie</a:t>
            </a:r>
            <a:r>
              <a:rPr lang="en-US" sz="2400" b="1" dirty="0">
                <a:latin typeface="Bahnschrift" panose="020B0502040204020203" pitchFamily="34" charset="0"/>
              </a:rPr>
              <a:t> Mitchell </a:t>
            </a:r>
            <a:r>
              <a:rPr lang="en-US" b="1" dirty="0">
                <a:latin typeface="Bahnschrift" panose="020B0502040204020203" pitchFamily="34" charset="0"/>
              </a:rPr>
              <a:t>(age 103)</a:t>
            </a:r>
            <a:endParaRPr lang="en-US" sz="3200" b="1" i="1" dirty="0">
              <a:latin typeface="Bahnschrift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Bahnschrift" panose="020B0502040204020203" pitchFamily="34" charset="0"/>
              </a:rPr>
              <a:t>about their century of experiences pursuing social justice and equality as leaders in </a:t>
            </a:r>
            <a:r>
              <a:rPr lang="en-US" sz="2000">
                <a:latin typeface="Bahnschrift" panose="020B0502040204020203" pitchFamily="34" charset="0"/>
              </a:rPr>
              <a:t>Jacksonville’s civil rights movement</a:t>
            </a:r>
            <a:endParaRPr lang="en-US" sz="2000" dirty="0">
              <a:latin typeface="Bahnschrift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>
                <a:latin typeface="Bahnschrift" panose="020B0502040204020203" pitchFamily="34" charset="0"/>
              </a:rPr>
              <a:t>January 27, 2022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latin typeface="Bahnschrift" panose="020B0502040204020203" pitchFamily="34" charset="0"/>
              </a:rPr>
              <a:t>1:00 p.m.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latin typeface="Bahnschrift" panose="020B0502040204020203" pitchFamily="34" charset="0"/>
              </a:rPr>
              <a:t>City Hall, Lynwood Roberts Room, 1</a:t>
            </a:r>
            <a:r>
              <a:rPr lang="en-US" sz="2000" b="1" baseline="30000" dirty="0">
                <a:latin typeface="Bahnschrift" panose="020B0502040204020203" pitchFamily="34" charset="0"/>
              </a:rPr>
              <a:t>st</a:t>
            </a:r>
            <a:r>
              <a:rPr lang="en-US" sz="2000" b="1" dirty="0">
                <a:latin typeface="Bahnschrift" panose="020B0502040204020203" pitchFamily="34" charset="0"/>
              </a:rPr>
              <a:t> Floor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Bahnschrift" panose="020B0502040204020203" pitchFamily="34" charset="0"/>
              </a:rPr>
              <a:t>117 West Duval Street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Bahnschrift" panose="020B0502040204020203" pitchFamily="34" charset="0"/>
              </a:rPr>
              <a:t>Jacksonville, Florida 32202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3751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64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</vt:lpstr>
      <vt:lpstr>Biondi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Onstead, Tiziana</dc:creator>
  <cp:lastModifiedBy>Clements, Jeff</cp:lastModifiedBy>
  <cp:revision>19</cp:revision>
  <cp:lastPrinted>2022-01-06T19:27:15Z</cp:lastPrinted>
  <dcterms:created xsi:type="dcterms:W3CDTF">2019-07-23T15:30:47Z</dcterms:created>
  <dcterms:modified xsi:type="dcterms:W3CDTF">2022-01-06T19:44:50Z</dcterms:modified>
</cp:coreProperties>
</file>